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1"/>
  </p:notesMasterIdLst>
  <p:sldIdLst>
    <p:sldId id="256" r:id="rId2"/>
    <p:sldId id="263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4585F-41AD-4986-AB71-82FFE06B5B77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FA5D0-0539-4B81-A38D-B2B3A58A2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09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FAA (Federal Aviation Administration); NTSB (National Transportation and Safety Board)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A5D0-0539-4B81-A38D-B2B3A58A23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25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796BD-4B77-4ACA-9FDF-716CA00292A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3FBC5-7A38-4BE2-80C9-3B0487C32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02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796BD-4B77-4ACA-9FDF-716CA00292A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3FBC5-7A38-4BE2-80C9-3B0487C32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83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796BD-4B77-4ACA-9FDF-716CA00292A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3FBC5-7A38-4BE2-80C9-3B0487C32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91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796BD-4B77-4ACA-9FDF-716CA00292A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3FBC5-7A38-4BE2-80C9-3B0487C3280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6595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796BD-4B77-4ACA-9FDF-716CA00292A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3FBC5-7A38-4BE2-80C9-3B0487C32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63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796BD-4B77-4ACA-9FDF-716CA00292A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3FBC5-7A38-4BE2-80C9-3B0487C32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63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796BD-4B77-4ACA-9FDF-716CA00292A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3FBC5-7A38-4BE2-80C9-3B0487C32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54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796BD-4B77-4ACA-9FDF-716CA00292A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3FBC5-7A38-4BE2-80C9-3B0487C32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73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796BD-4B77-4ACA-9FDF-716CA00292A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3FBC5-7A38-4BE2-80C9-3B0487C32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66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796BD-4B77-4ACA-9FDF-716CA00292A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3FBC5-7A38-4BE2-80C9-3B0487C32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0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796BD-4B77-4ACA-9FDF-716CA00292A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3FBC5-7A38-4BE2-80C9-3B0487C32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49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796BD-4B77-4ACA-9FDF-716CA00292A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3FBC5-7A38-4BE2-80C9-3B0487C32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7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796BD-4B77-4ACA-9FDF-716CA00292A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3FBC5-7A38-4BE2-80C9-3B0487C32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17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796BD-4B77-4ACA-9FDF-716CA00292A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3FBC5-7A38-4BE2-80C9-3B0487C32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61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796BD-4B77-4ACA-9FDF-716CA00292A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3FBC5-7A38-4BE2-80C9-3B0487C32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43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796BD-4B77-4ACA-9FDF-716CA00292A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3FBC5-7A38-4BE2-80C9-3B0487C32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9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796BD-4B77-4ACA-9FDF-716CA00292A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3FBC5-7A38-4BE2-80C9-3B0487C32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29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4E796BD-4B77-4ACA-9FDF-716CA00292AC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8A3FBC5-7A38-4BE2-80C9-3B0487C32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94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73E54-3E94-DEBF-882F-69ACB5554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537180"/>
            <a:ext cx="5437632" cy="14612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DSC 640 Presentation: </a:t>
            </a:r>
            <a:br>
              <a:rPr lang="en-US" sz="5400" dirty="0"/>
            </a:br>
            <a:r>
              <a:rPr lang="en-US" sz="5400" dirty="0"/>
              <a:t>Flying with Southwest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90438F-C5AF-BBA1-1E68-E48ED72386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Shu Liu</a:t>
            </a:r>
          </a:p>
        </p:txBody>
      </p:sp>
    </p:spTree>
    <p:extLst>
      <p:ext uri="{BB962C8B-B14F-4D97-AF65-F5344CB8AC3E}">
        <p14:creationId xmlns:p14="http://schemas.microsoft.com/office/powerpoint/2010/main" val="166782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19B8A-0033-9DDF-FA12-899F1EA81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1E20F-992F-B871-EBA2-71C07963C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024" y="1855694"/>
            <a:ext cx="4270001" cy="1299882"/>
          </a:xfrm>
        </p:spPr>
        <p:txBody>
          <a:bodyPr/>
          <a:lstStyle/>
          <a:p>
            <a:r>
              <a:rPr lang="en-US" dirty="0"/>
              <a:t>Flying with Southwest…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AE38B6-7D9E-C760-270E-981AB1355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8566" y="2823882"/>
            <a:ext cx="4455458" cy="304510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…is still the safest way to go where you need to be.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203D07D-7C78-3BCD-917B-EC8B6C1A00F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7" t="649" r="6794" b="649"/>
          <a:stretch/>
        </p:blipFill>
        <p:spPr>
          <a:xfrm>
            <a:off x="5312664" y="992187"/>
            <a:ext cx="6172200" cy="4873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Freeman_Intro">
            <a:hlinkClick r:id="" action="ppaction://media"/>
            <a:extLst>
              <a:ext uri="{FF2B5EF4-FFF2-40B4-BE49-F238E27FC236}">
                <a16:creationId xmlns:a16="http://schemas.microsoft.com/office/drawing/2014/main" id="{991AAE91-875A-A58A-02A0-D744D73729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24796" y="6239435"/>
            <a:ext cx="487363" cy="47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6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61"/>
    </mc:Choice>
    <mc:Fallback xmlns="">
      <p:transition spd="slow" advTm="23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6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D6921D7-658C-FFF3-9994-01768241773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 r="14574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25E81DE-DA76-49AC-BB67-C3BE5B4EB169}"/>
              </a:ext>
            </a:extLst>
          </p:cNvPr>
          <p:cNvSpPr txBox="1">
            <a:spLocks/>
          </p:cNvSpPr>
          <p:nvPr/>
        </p:nvSpPr>
        <p:spPr>
          <a:xfrm>
            <a:off x="472235" y="811305"/>
            <a:ext cx="3932237" cy="6589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Less Accidents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30A07BF-42A5-C7BB-9463-49D1E86A5702}"/>
              </a:ext>
            </a:extLst>
          </p:cNvPr>
          <p:cNvSpPr txBox="1">
            <a:spLocks/>
          </p:cNvSpPr>
          <p:nvPr/>
        </p:nvSpPr>
        <p:spPr>
          <a:xfrm>
            <a:off x="752447" y="1506070"/>
            <a:ext cx="4282235" cy="658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number of accidents is much lower in the air.</a:t>
            </a:r>
          </a:p>
        </p:txBody>
      </p:sp>
    </p:spTree>
    <p:extLst>
      <p:ext uri="{BB962C8B-B14F-4D97-AF65-F5344CB8AC3E}">
        <p14:creationId xmlns:p14="http://schemas.microsoft.com/office/powerpoint/2010/main" val="2514739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6F333-14FC-58FF-085D-2AA019B18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6A7EAC7-4B37-538B-270B-469B6A18DAD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3" r="14343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2AC6152-F5F5-A948-E156-94E26E76C2E0}"/>
              </a:ext>
            </a:extLst>
          </p:cNvPr>
          <p:cNvSpPr txBox="1">
            <a:spLocks/>
          </p:cNvSpPr>
          <p:nvPr/>
        </p:nvSpPr>
        <p:spPr>
          <a:xfrm>
            <a:off x="472235" y="1725705"/>
            <a:ext cx="3932237" cy="6051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safety features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74F57F2-4787-5D12-1F42-DE944E78AE8E}"/>
              </a:ext>
            </a:extLst>
          </p:cNvPr>
          <p:cNvSpPr txBox="1">
            <a:spLocks/>
          </p:cNvSpPr>
          <p:nvPr/>
        </p:nvSpPr>
        <p:spPr>
          <a:xfrm>
            <a:off x="752447" y="2330824"/>
            <a:ext cx="4178141" cy="605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Air traffic has more technological and safety features than cars.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C23F200-CA15-5021-0154-AC9D771206E1}"/>
              </a:ext>
            </a:extLst>
          </p:cNvPr>
          <p:cNvSpPr txBox="1">
            <a:spLocks/>
          </p:cNvSpPr>
          <p:nvPr/>
        </p:nvSpPr>
        <p:spPr>
          <a:xfrm>
            <a:off x="472235" y="811305"/>
            <a:ext cx="3932237" cy="6589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Less Accidents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587E284-442C-E060-DCF8-75BAE984DC5B}"/>
              </a:ext>
            </a:extLst>
          </p:cNvPr>
          <p:cNvSpPr txBox="1">
            <a:spLocks/>
          </p:cNvSpPr>
          <p:nvPr/>
        </p:nvSpPr>
        <p:spPr>
          <a:xfrm>
            <a:off x="752447" y="1506070"/>
            <a:ext cx="4282235" cy="658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number of accidents is much lower in the air.</a:t>
            </a:r>
          </a:p>
        </p:txBody>
      </p:sp>
    </p:spTree>
    <p:extLst>
      <p:ext uri="{BB962C8B-B14F-4D97-AF65-F5344CB8AC3E}">
        <p14:creationId xmlns:p14="http://schemas.microsoft.com/office/powerpoint/2010/main" val="2608728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0D47B-1B43-6D69-8068-42139A81A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1E7BEBD-CB3E-E558-1BE2-7837FD17A72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2" r="14902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73A5053-241E-75FB-6058-2C03CEBD59EE}"/>
              </a:ext>
            </a:extLst>
          </p:cNvPr>
          <p:cNvSpPr txBox="1">
            <a:spLocks/>
          </p:cNvSpPr>
          <p:nvPr/>
        </p:nvSpPr>
        <p:spPr>
          <a:xfrm>
            <a:off x="472235" y="2794749"/>
            <a:ext cx="3932237" cy="614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Better training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CB9EB94-953D-D262-2EE1-C9B95961FD83}"/>
              </a:ext>
            </a:extLst>
          </p:cNvPr>
          <p:cNvSpPr txBox="1">
            <a:spLocks/>
          </p:cNvSpPr>
          <p:nvPr/>
        </p:nvSpPr>
        <p:spPr>
          <a:xfrm>
            <a:off x="752447" y="3408831"/>
            <a:ext cx="3652025" cy="347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Pilots are better trained than drivers.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BD526E6-64F1-B574-AE02-E9A57E262C3A}"/>
              </a:ext>
            </a:extLst>
          </p:cNvPr>
          <p:cNvSpPr txBox="1">
            <a:spLocks/>
          </p:cNvSpPr>
          <p:nvPr/>
        </p:nvSpPr>
        <p:spPr>
          <a:xfrm>
            <a:off x="472235" y="1725705"/>
            <a:ext cx="3932237" cy="6051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safety features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CED536-78F1-0F8B-F53E-A5261BDFA502}"/>
              </a:ext>
            </a:extLst>
          </p:cNvPr>
          <p:cNvSpPr txBox="1">
            <a:spLocks/>
          </p:cNvSpPr>
          <p:nvPr/>
        </p:nvSpPr>
        <p:spPr>
          <a:xfrm>
            <a:off x="752447" y="2330824"/>
            <a:ext cx="4178141" cy="605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Air traffic has more technological and safety features than cars.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BACD657-9343-3C38-21E9-F1AEDBF9D605}"/>
              </a:ext>
            </a:extLst>
          </p:cNvPr>
          <p:cNvSpPr txBox="1">
            <a:spLocks/>
          </p:cNvSpPr>
          <p:nvPr/>
        </p:nvSpPr>
        <p:spPr>
          <a:xfrm>
            <a:off x="472235" y="811305"/>
            <a:ext cx="3932237" cy="6589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Less Accidents</a:t>
            </a:r>
            <a:endParaRPr lang="en-US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8C89B5F-6CE7-CE99-D45F-DAE5E0B16835}"/>
              </a:ext>
            </a:extLst>
          </p:cNvPr>
          <p:cNvSpPr txBox="1">
            <a:spLocks/>
          </p:cNvSpPr>
          <p:nvPr/>
        </p:nvSpPr>
        <p:spPr>
          <a:xfrm>
            <a:off x="752447" y="1506070"/>
            <a:ext cx="4282235" cy="658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number of accidents is much lower in the air.</a:t>
            </a:r>
          </a:p>
        </p:txBody>
      </p:sp>
    </p:spTree>
    <p:extLst>
      <p:ext uri="{BB962C8B-B14F-4D97-AF65-F5344CB8AC3E}">
        <p14:creationId xmlns:p14="http://schemas.microsoft.com/office/powerpoint/2010/main" val="209705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F3F99-BC3E-1CD4-5D16-8D377E4AA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0097B-CDA9-5F3B-A160-6B6C0BAE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35" y="3683187"/>
            <a:ext cx="3932237" cy="596153"/>
          </a:xfrm>
        </p:spPr>
        <p:txBody>
          <a:bodyPr/>
          <a:lstStyle/>
          <a:p>
            <a:r>
              <a:rPr lang="en-US" dirty="0"/>
              <a:t>More regulation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DF3CFB9-9049-B3EE-C64A-F0A03794D1D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2" r="11412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845B0-4D9D-16DE-7111-28BBC6156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2447" y="4279341"/>
            <a:ext cx="3652025" cy="346447"/>
          </a:xfrm>
        </p:spPr>
        <p:txBody>
          <a:bodyPr>
            <a:normAutofit/>
          </a:bodyPr>
          <a:lstStyle/>
          <a:p>
            <a:r>
              <a:rPr lang="en-US" dirty="0"/>
              <a:t>Air travel has more checks &amp; balances.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CCABF7-2FEA-DEDA-066A-93D2A90052D2}"/>
              </a:ext>
            </a:extLst>
          </p:cNvPr>
          <p:cNvSpPr txBox="1">
            <a:spLocks/>
          </p:cNvSpPr>
          <p:nvPr/>
        </p:nvSpPr>
        <p:spPr>
          <a:xfrm>
            <a:off x="472235" y="2794749"/>
            <a:ext cx="3932237" cy="614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Better training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6506B1-49CF-E5CC-1016-372CAD4BA49E}"/>
              </a:ext>
            </a:extLst>
          </p:cNvPr>
          <p:cNvSpPr txBox="1">
            <a:spLocks/>
          </p:cNvSpPr>
          <p:nvPr/>
        </p:nvSpPr>
        <p:spPr>
          <a:xfrm>
            <a:off x="752447" y="3408831"/>
            <a:ext cx="3652025" cy="347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Pilots are better trained than drivers.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065441-96E1-B2DE-9F4A-43457D39DB95}"/>
              </a:ext>
            </a:extLst>
          </p:cNvPr>
          <p:cNvSpPr txBox="1">
            <a:spLocks/>
          </p:cNvSpPr>
          <p:nvPr/>
        </p:nvSpPr>
        <p:spPr>
          <a:xfrm>
            <a:off x="472235" y="1725705"/>
            <a:ext cx="3932237" cy="6051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safety features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C54AF9-A8E6-2256-C284-6A8EACD6267E}"/>
              </a:ext>
            </a:extLst>
          </p:cNvPr>
          <p:cNvSpPr txBox="1">
            <a:spLocks/>
          </p:cNvSpPr>
          <p:nvPr/>
        </p:nvSpPr>
        <p:spPr>
          <a:xfrm>
            <a:off x="752447" y="2330824"/>
            <a:ext cx="4178141" cy="605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Air traffic has more technological and safety features than cars.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5EF5061-9AEF-DD1F-F707-55B5307A77D2}"/>
              </a:ext>
            </a:extLst>
          </p:cNvPr>
          <p:cNvSpPr txBox="1">
            <a:spLocks/>
          </p:cNvSpPr>
          <p:nvPr/>
        </p:nvSpPr>
        <p:spPr>
          <a:xfrm>
            <a:off x="472235" y="811305"/>
            <a:ext cx="3932237" cy="6589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Less Accidents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A61F72-41CE-A7E8-F028-3C89726C661C}"/>
              </a:ext>
            </a:extLst>
          </p:cNvPr>
          <p:cNvSpPr txBox="1">
            <a:spLocks/>
          </p:cNvSpPr>
          <p:nvPr/>
        </p:nvSpPr>
        <p:spPr>
          <a:xfrm>
            <a:off x="752447" y="1506070"/>
            <a:ext cx="4282235" cy="658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number of accidents is much lower in the air.</a:t>
            </a:r>
          </a:p>
        </p:txBody>
      </p:sp>
    </p:spTree>
    <p:extLst>
      <p:ext uri="{BB962C8B-B14F-4D97-AF65-F5344CB8AC3E}">
        <p14:creationId xmlns:p14="http://schemas.microsoft.com/office/powerpoint/2010/main" val="976025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B2B16-9B6F-3680-6EDC-5730AA414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0729A-B67F-D892-F75C-76D4936C3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35" y="4553696"/>
            <a:ext cx="3932237" cy="578224"/>
          </a:xfrm>
        </p:spPr>
        <p:txBody>
          <a:bodyPr/>
          <a:lstStyle/>
          <a:p>
            <a:r>
              <a:rPr lang="en-US" dirty="0"/>
              <a:t>Less traffic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C4B145E-75C0-56CA-BA78-DC3E0E956F8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2" r="13062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C92B1-4CD1-0AC6-E386-911D619F9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2447" y="5131920"/>
            <a:ext cx="4430741" cy="578224"/>
          </a:xfrm>
        </p:spPr>
        <p:txBody>
          <a:bodyPr/>
          <a:lstStyle/>
          <a:p>
            <a:r>
              <a:rPr lang="en-US" dirty="0"/>
              <a:t>Airspace is much less crowded than public roads.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FEAD303-DCD4-9095-7236-301457B44A20}"/>
              </a:ext>
            </a:extLst>
          </p:cNvPr>
          <p:cNvSpPr txBox="1">
            <a:spLocks/>
          </p:cNvSpPr>
          <p:nvPr/>
        </p:nvSpPr>
        <p:spPr>
          <a:xfrm>
            <a:off x="472235" y="3683187"/>
            <a:ext cx="3932237" cy="596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More regulation</a:t>
            </a:r>
            <a:endParaRPr lang="en-US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1776D6A-7FAD-2D6F-6D93-3CDA6C1EAC1B}"/>
              </a:ext>
            </a:extLst>
          </p:cNvPr>
          <p:cNvSpPr txBox="1">
            <a:spLocks/>
          </p:cNvSpPr>
          <p:nvPr/>
        </p:nvSpPr>
        <p:spPr>
          <a:xfrm>
            <a:off x="752447" y="4279341"/>
            <a:ext cx="3652025" cy="346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Air travel has more checks &amp; balances.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B3A0154-47A4-6025-D9DB-FC33C2446101}"/>
              </a:ext>
            </a:extLst>
          </p:cNvPr>
          <p:cNvSpPr txBox="1">
            <a:spLocks/>
          </p:cNvSpPr>
          <p:nvPr/>
        </p:nvSpPr>
        <p:spPr>
          <a:xfrm>
            <a:off x="472235" y="2794749"/>
            <a:ext cx="3932237" cy="614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Better training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9428289-1566-7973-DD82-FB70B5778354}"/>
              </a:ext>
            </a:extLst>
          </p:cNvPr>
          <p:cNvSpPr txBox="1">
            <a:spLocks/>
          </p:cNvSpPr>
          <p:nvPr/>
        </p:nvSpPr>
        <p:spPr>
          <a:xfrm>
            <a:off x="752447" y="3408831"/>
            <a:ext cx="3652025" cy="347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Pilots are better trained than drivers.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AF269A2-AB3B-6123-4DBC-CF2EB1731131}"/>
              </a:ext>
            </a:extLst>
          </p:cNvPr>
          <p:cNvSpPr txBox="1">
            <a:spLocks/>
          </p:cNvSpPr>
          <p:nvPr/>
        </p:nvSpPr>
        <p:spPr>
          <a:xfrm>
            <a:off x="472235" y="1725705"/>
            <a:ext cx="3932237" cy="6051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safety features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5CBF2E-413B-110A-AFF4-4A2D9974C9B1}"/>
              </a:ext>
            </a:extLst>
          </p:cNvPr>
          <p:cNvSpPr txBox="1">
            <a:spLocks/>
          </p:cNvSpPr>
          <p:nvPr/>
        </p:nvSpPr>
        <p:spPr>
          <a:xfrm>
            <a:off x="752447" y="2330824"/>
            <a:ext cx="4178141" cy="605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Air traffic has more technological and safety features than cars.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964202E-57DE-C7A6-D0ED-5A77B4C40468}"/>
              </a:ext>
            </a:extLst>
          </p:cNvPr>
          <p:cNvSpPr txBox="1">
            <a:spLocks/>
          </p:cNvSpPr>
          <p:nvPr/>
        </p:nvSpPr>
        <p:spPr>
          <a:xfrm>
            <a:off x="472235" y="811305"/>
            <a:ext cx="3932237" cy="6589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Less Accidents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138664A-F231-2438-2F74-E9793789A040}"/>
              </a:ext>
            </a:extLst>
          </p:cNvPr>
          <p:cNvSpPr txBox="1">
            <a:spLocks/>
          </p:cNvSpPr>
          <p:nvPr/>
        </p:nvSpPr>
        <p:spPr>
          <a:xfrm>
            <a:off x="752447" y="1506070"/>
            <a:ext cx="4282235" cy="658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number of accidents is much lower in the air.</a:t>
            </a:r>
          </a:p>
        </p:txBody>
      </p:sp>
    </p:spTree>
    <p:extLst>
      <p:ext uri="{BB962C8B-B14F-4D97-AF65-F5344CB8AC3E}">
        <p14:creationId xmlns:p14="http://schemas.microsoft.com/office/powerpoint/2010/main" val="4116461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F53AE-ECB6-2481-630C-6B0771A3F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E289-5143-9700-90C5-C182CA8D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2277035"/>
            <a:ext cx="3932237" cy="632012"/>
          </a:xfrm>
        </p:spPr>
        <p:txBody>
          <a:bodyPr/>
          <a:lstStyle/>
          <a:p>
            <a:r>
              <a:rPr lang="en-US" dirty="0"/>
              <a:t>In Short…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43D9D-DD78-2950-308F-613BD6CE3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6824" y="2909047"/>
            <a:ext cx="3652025" cy="1178859"/>
          </a:xfrm>
        </p:spPr>
        <p:txBody>
          <a:bodyPr/>
          <a:lstStyle/>
          <a:p>
            <a:r>
              <a:rPr lang="en-US" dirty="0"/>
              <a:t>…flying is safer than driving, so if you're looking for a safe way to travel, flying is the way to go.</a:t>
            </a:r>
          </a:p>
          <a:p>
            <a:r>
              <a:rPr lang="en-US" dirty="0"/>
              <a:t>Fly Southwest!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001ACE9-732A-6DBC-6841-B4FE60D3E71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" t="649" r="8224" b="649"/>
          <a:stretch/>
        </p:blipFill>
        <p:spPr>
          <a:xfrm>
            <a:off x="5183188" y="987425"/>
            <a:ext cx="6172200" cy="4873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5597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968026-A958-66BC-7AE4-C730D6F08073}"/>
              </a:ext>
            </a:extLst>
          </p:cNvPr>
          <p:cNvSpPr txBox="1"/>
          <p:nvPr/>
        </p:nvSpPr>
        <p:spPr>
          <a:xfrm>
            <a:off x="4607859" y="2913530"/>
            <a:ext cx="238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9810904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699</TotalTime>
  <Words>255</Words>
  <Application>Microsoft Office PowerPoint</Application>
  <PresentationFormat>Widescreen</PresentationFormat>
  <Paragraphs>42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Corbel</vt:lpstr>
      <vt:lpstr>Depth</vt:lpstr>
      <vt:lpstr>DSC 640 Presentation:  Flying with Southwest</vt:lpstr>
      <vt:lpstr>Flying with Southwest…</vt:lpstr>
      <vt:lpstr>PowerPoint Presentation</vt:lpstr>
      <vt:lpstr>PowerPoint Presentation</vt:lpstr>
      <vt:lpstr>PowerPoint Presentation</vt:lpstr>
      <vt:lpstr>More regulation</vt:lpstr>
      <vt:lpstr>Less traffic</vt:lpstr>
      <vt:lpstr>In Short…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 640</dc:title>
  <dc:creator>Shu Liu</dc:creator>
  <cp:lastModifiedBy>Shu Liu</cp:lastModifiedBy>
  <cp:revision>6</cp:revision>
  <dcterms:created xsi:type="dcterms:W3CDTF">2024-02-24T17:28:01Z</dcterms:created>
  <dcterms:modified xsi:type="dcterms:W3CDTF">2024-02-29T02:59:48Z</dcterms:modified>
</cp:coreProperties>
</file>